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9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8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95" d="100"/>
          <a:sy n="95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1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8873-157A-FF4C-9924-79CCC19DE9C2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BD33-AF45-FF4C-BC54-4B99EE7BB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2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8873-157A-FF4C-9924-79CCC19DE9C2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BD33-AF45-FF4C-BC54-4B99EE7BB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2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5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nkerinstitute.org/resource/does-money-matter-second-edi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enevdanow.com" TargetMode="Externa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.state.nv.us/Division/Research/Publications/InterimReports/2015/Bulletin15-05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7772400" cy="23622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 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>Fighting for Weighted Student Funding in 2017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i="1" dirty="0" smtClean="0">
                <a:solidFill>
                  <a:srgbClr val="95B3D7"/>
                </a:solidFill>
              </a:rPr>
              <a:t>PowerPoint presentation courtesy of Educate Nevada Now, </a:t>
            </a:r>
            <a:br>
              <a:rPr lang="en-US" sz="2000" i="1" dirty="0" smtClean="0">
                <a:solidFill>
                  <a:srgbClr val="95B3D7"/>
                </a:solidFill>
              </a:rPr>
            </a:br>
            <a:r>
              <a:rPr lang="en-US" sz="2000" i="1" dirty="0" smtClean="0">
                <a:solidFill>
                  <a:srgbClr val="95B3D7"/>
                </a:solidFill>
              </a:rPr>
              <a:t>Powered by the Rogers Foundation</a:t>
            </a:r>
            <a:endParaRPr lang="en-US" sz="2000" i="1" dirty="0">
              <a:solidFill>
                <a:srgbClr val="95B3D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908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Saving PUBLIC EDUCATION:</a:t>
            </a:r>
            <a:endParaRPr lang="en-US" sz="3500" dirty="0"/>
          </a:p>
        </p:txBody>
      </p:sp>
      <p:pic>
        <p:nvPicPr>
          <p:cNvPr id="5" name="Picture 4" descr="bigstock-Group-Of-Children-Playing-In-P-139109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807944" cy="253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WHAT DO ELL PARENTS NEED From THIS BUDGET?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2165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ELL kids are the worst performing special group; only 1 in 5 read at level in K-5</a:t>
            </a:r>
          </a:p>
          <a:p>
            <a:r>
              <a:rPr lang="en-US" dirty="0" smtClean="0"/>
              <a:t>Zoom funding has been significant growth catalyst for 70 elementary schools in the state.   </a:t>
            </a:r>
            <a:r>
              <a:rPr lang="en-US" dirty="0"/>
              <a:t>A</a:t>
            </a:r>
            <a:r>
              <a:rPr lang="en-US" dirty="0" smtClean="0"/>
              <a:t>nother 200 need  program support. </a:t>
            </a:r>
          </a:p>
          <a:p>
            <a:r>
              <a:rPr lang="en-US" dirty="0" smtClean="0"/>
              <a:t>But, rurals have not gotten much zoom $ </a:t>
            </a:r>
          </a:p>
          <a:p>
            <a:r>
              <a:rPr lang="en-US" dirty="0" smtClean="0"/>
              <a:t>K-12 Task Force recommended 1.5 weight </a:t>
            </a:r>
            <a:r>
              <a:rPr lang="en-US" dirty="0"/>
              <a:t>(for 78,000 kids</a:t>
            </a:r>
            <a:r>
              <a:rPr lang="en-US" dirty="0" smtClean="0"/>
              <a:t>); Superintendent recommends 1.2 weight </a:t>
            </a:r>
            <a:r>
              <a:rPr lang="en-US" dirty="0"/>
              <a:t>(for 44,000 kids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6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 us in the fight for public education!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599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Money matters </a:t>
            </a:r>
            <a:r>
              <a:rPr lang="en-US" b="1" dirty="0" smtClean="0"/>
              <a:t>in education </a:t>
            </a:r>
            <a:r>
              <a:rPr lang="en-US" dirty="0" smtClean="0"/>
              <a:t>– quality teachers, classroom supplies, safe and comfortable facilities, good professional development...all matter.</a:t>
            </a:r>
          </a:p>
          <a:p>
            <a:r>
              <a:rPr lang="en-US" dirty="0" smtClean="0"/>
              <a:t>EQUITY improves education for all kids!</a:t>
            </a:r>
          </a:p>
          <a:p>
            <a:r>
              <a:rPr lang="en-US" dirty="0" smtClean="0"/>
              <a:t>Parents should not be fighting other parents for resources their kids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9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7772400" cy="1362075"/>
          </a:xfrm>
        </p:spPr>
        <p:txBody>
          <a:bodyPr>
            <a:norm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61049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Please check out </a:t>
            </a:r>
          </a:p>
          <a:p>
            <a:pPr algn="ctr"/>
            <a:r>
              <a:rPr lang="en-US" sz="2500" i="1" dirty="0" smtClean="0">
                <a:solidFill>
                  <a:srgbClr val="1F497D"/>
                </a:solidFill>
                <a:hlinkClick r:id="rId3"/>
              </a:rPr>
              <a:t>educatenevadanow.com</a:t>
            </a:r>
            <a:endParaRPr lang="en-US" sz="2500" i="1" dirty="0" smtClean="0">
              <a:solidFill>
                <a:srgbClr val="1F497D"/>
              </a:solidFill>
            </a:endParaRPr>
          </a:p>
          <a:p>
            <a:pPr algn="ctr"/>
            <a:r>
              <a:rPr lang="en-US" sz="2500" dirty="0" smtClean="0"/>
              <a:t>for updates, information, and advocacy tools.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Visit </a:t>
            </a:r>
            <a:r>
              <a:rPr lang="en-US" sz="4000" dirty="0" smtClean="0"/>
              <a:t>ENN’s website</a:t>
            </a:r>
            <a:r>
              <a:rPr lang="en-US" sz="4000" dirty="0"/>
              <a:t> </a:t>
            </a:r>
            <a:r>
              <a:rPr lang="en-US" sz="4000" dirty="0" smtClean="0"/>
              <a:t>join </a:t>
            </a:r>
            <a:r>
              <a:rPr lang="en-US" sz="4000" dirty="0"/>
              <a:t>our mailing list</a:t>
            </a:r>
            <a:r>
              <a:rPr lang="en-US" sz="4400" dirty="0"/>
              <a:t>.</a:t>
            </a:r>
          </a:p>
          <a:p>
            <a:endParaRPr lang="en-US" dirty="0"/>
          </a:p>
        </p:txBody>
      </p:sp>
      <p:pic>
        <p:nvPicPr>
          <p:cNvPr id="7" name="Picture 6" descr="16_ENN_logo_horz_cmyk cop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02644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Funding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Task Force on Public Education, born from the 2013 Legislative Session, was created to examine how to improve public education through modernizing </a:t>
            </a:r>
            <a:r>
              <a:rPr lang="en-US" b="1" dirty="0" smtClean="0"/>
              <a:t>NV’s 50-year-old funding formula...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43" y="3962400"/>
            <a:ext cx="2331056" cy="271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5791200"/>
            <a:ext cx="166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I’m A Believer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Monkees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267200"/>
            <a:ext cx="23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Graduate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3071272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bi-partisan Task Force </a:t>
            </a:r>
            <a:r>
              <a:rPr lang="en-US" dirty="0" smtClean="0"/>
              <a:t>elicited input from the community and experts, and examined cost studies, and concluded:</a:t>
            </a:r>
          </a:p>
          <a:p>
            <a:r>
              <a:rPr lang="en-US" dirty="0" smtClean="0"/>
              <a:t>To provide additional funding to English Language Leaners (ELL), Special Education, and At-Risk (low income) weight, or multiplier </a:t>
            </a:r>
          </a:p>
          <a:p>
            <a:pPr lvl="1"/>
            <a:r>
              <a:rPr lang="en-US" dirty="0" smtClean="0"/>
              <a:t>2.0 Special Ed; 1.5 ELL/At-Risk</a:t>
            </a:r>
          </a:p>
          <a:p>
            <a:r>
              <a:rPr lang="en-US" dirty="0" smtClean="0"/>
              <a:t>These students needed additional resources to meet their full potential, and this is consistent with other states’ more modern formulas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3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V LEG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34" y="1676400"/>
            <a:ext cx="2894566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508, 2015 NV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SB 508 agreed the formula needed to be updated; asked the State Superintendent to develop weights to “meet the unique needs” of these students </a:t>
            </a:r>
          </a:p>
          <a:p>
            <a:r>
              <a:rPr lang="en-US" dirty="0" smtClean="0"/>
              <a:t>But instead, the Superintendent simply expressed the old NV Plan inadequate funding as </a:t>
            </a:r>
            <a:r>
              <a:rPr lang="en-US" b="1" dirty="0" smtClean="0"/>
              <a:t>fake weights</a:t>
            </a:r>
            <a:endParaRPr lang="en-US" dirty="0"/>
          </a:p>
          <a:p>
            <a:r>
              <a:rPr lang="en-US" dirty="0" smtClean="0"/>
              <a:t>There is little additional funding</a:t>
            </a:r>
            <a:r>
              <a:rPr lang="en-US" i="1" dirty="0"/>
              <a:t> </a:t>
            </a:r>
            <a:r>
              <a:rPr lang="en-US" i="1" dirty="0" smtClean="0"/>
              <a:t>– only $30 million for special ed--  ignoring the Task Force and the unique needs of these students.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258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Winners and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proposed “weights” </a:t>
            </a:r>
          </a:p>
          <a:p>
            <a:pPr marL="0" indent="0">
              <a:buNone/>
            </a:pPr>
            <a:r>
              <a:rPr lang="en-US" dirty="0" smtClean="0"/>
              <a:t>	continue a game of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winners and losers</a:t>
            </a:r>
          </a:p>
          <a:p>
            <a:r>
              <a:rPr lang="en-US" dirty="0" smtClean="0"/>
              <a:t>Districts have to divert 10-15% of their general education budget to fund Special education;</a:t>
            </a:r>
          </a:p>
          <a:p>
            <a:r>
              <a:rPr lang="en-US" dirty="0" smtClean="0"/>
              <a:t> All students lose, rurals and Washoe suffer the most.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1000"/>
            <a:ext cx="3175000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Winners and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 Zoom and Victory school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categorical funding, for high ELL</a:t>
            </a:r>
          </a:p>
          <a:p>
            <a:pPr marL="457200" lvl="1" indent="0">
              <a:buNone/>
            </a:pPr>
            <a:r>
              <a:rPr lang="en-US" dirty="0" smtClean="0"/>
              <a:t>and FRL schools cover only a </a:t>
            </a:r>
          </a:p>
          <a:p>
            <a:pPr marL="457200" lvl="1" indent="0">
              <a:buNone/>
            </a:pPr>
            <a:r>
              <a:rPr lang="en-US" dirty="0" smtClean="0"/>
              <a:t>portion of the need.</a:t>
            </a:r>
          </a:p>
          <a:p>
            <a:pPr lvl="1"/>
            <a:r>
              <a:rPr lang="en-US" dirty="0" smtClean="0"/>
              <a:t>ONE out of TWO ELL kids “WIN”; and ONLY ONE out of TEN working/poor family kids get extra help.   </a:t>
            </a:r>
          </a:p>
          <a:p>
            <a:pPr lvl="1"/>
            <a:r>
              <a:rPr lang="en-US" dirty="0" smtClean="0"/>
              <a:t> Superintendent claims that </a:t>
            </a:r>
            <a:r>
              <a:rPr lang="en-US" dirty="0" err="1" smtClean="0"/>
              <a:t>categoricals</a:t>
            </a:r>
            <a:r>
              <a:rPr lang="en-US" dirty="0" smtClean="0"/>
              <a:t> are “weighted funding” but this fails the definition.  </a:t>
            </a:r>
          </a:p>
          <a:p>
            <a:pPr lvl="1"/>
            <a:r>
              <a:rPr lang="en-US" dirty="0" smtClean="0"/>
              <a:t>The Superintendent's proposed weights are inadequate; more funding is needed and we need to expand the pie!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1000"/>
            <a:ext cx="3175000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WHAT DO SPECIAL </a:t>
            </a:r>
            <a:r>
              <a:rPr lang="en-US" dirty="0"/>
              <a:t>EDUCATION </a:t>
            </a:r>
            <a:br>
              <a:rPr lang="en-US" dirty="0"/>
            </a:br>
            <a:r>
              <a:rPr lang="en-US" dirty="0" smtClean="0"/>
              <a:t> PARENTS NEED From THIS BUDGET?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Special Education costs lead to a statewide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$350 million</a:t>
            </a:r>
            <a:r>
              <a:rPr lang="en-US" dirty="0" smtClean="0"/>
              <a:t> </a:t>
            </a:r>
            <a:r>
              <a:rPr lang="en-US" b="1" dirty="0" smtClean="0"/>
              <a:t>BUDGET DEFICIT</a:t>
            </a:r>
          </a:p>
          <a:p>
            <a:r>
              <a:rPr lang="en-US" dirty="0" smtClean="0"/>
              <a:t>The GOVERNOR, based on Superintendent’s SB508 recommendation, increased Special Education budget by only $30 million.</a:t>
            </a:r>
          </a:p>
          <a:p>
            <a:r>
              <a:rPr lang="en-US" dirty="0" smtClean="0"/>
              <a:t>EVERY school district is SQUEEZED, having to take an average 13% of GENERAL BUDGET to pay for the legally mandated MINIMAL services special ed kids are entitled to!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7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DO GATE  PARENTS NEED From THIS BUDGET?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SB 508 requires GATE funding.</a:t>
            </a:r>
          </a:p>
          <a:p>
            <a:r>
              <a:rPr lang="en-US" dirty="0" smtClean="0"/>
              <a:t>The GOVERNOR, based on Superintendent’s SB508 recommendation, has set aside $5 million for all of Nevada’s GATE kids.</a:t>
            </a:r>
          </a:p>
          <a:p>
            <a:r>
              <a:rPr lang="en-US" dirty="0"/>
              <a:t>S</a:t>
            </a:r>
            <a:r>
              <a:rPr lang="en-US" dirty="0" smtClean="0"/>
              <a:t>chool district, because they are SQUEEZED, have MINIMAL programs for GATE kids.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WHAT DO </a:t>
            </a:r>
            <a:r>
              <a:rPr lang="en-US" dirty="0"/>
              <a:t>POOR and WORKING </a:t>
            </a:r>
            <a:r>
              <a:rPr lang="en-US" dirty="0" smtClean="0"/>
              <a:t>  PARENTS NEED From THIS BUDGET?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Victory  funding of $40 million for 35 schools covers 22,000 kids.  </a:t>
            </a:r>
          </a:p>
          <a:p>
            <a:r>
              <a:rPr lang="en-US" dirty="0" smtClean="0"/>
              <a:t>Nevada has 230,000 kids with low family income (FRL)</a:t>
            </a:r>
          </a:p>
          <a:p>
            <a:r>
              <a:rPr lang="en-US" dirty="0" smtClean="0"/>
              <a:t>K-12 Task Force recommended 1.5 weight; Superintendent recommends 1.2 weight.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Back-to-school presentation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Back-to-school presentation</SourceTitle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264474</Value>
      <Value>1317014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11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TimesCloned xmlns="4873beb7-5857-4685-be1f-d57550cc96cc" xsi:nil="true"/>
    <EditorialStatus xmlns="4873beb7-5857-4685-be1f-d57550cc96cc" xsi:nil="true"/>
    <LastModifiedDateTime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2009-05-30T20:41:50+00:00</AssetStart>
    <LastHandOff xmlns="4873beb7-5857-4685-be1f-d57550cc96cc" xsi:nil="true"/>
    <ArtSampleDocs xmlns="4873beb7-5857-4685-be1f-d57550cc96cc" xsi:nil="true"/>
    <TPClientViewer xmlns="4873beb7-5857-4685-be1f-d57550cc96cc">Microsoft Office PowerPoint</TPClientViewer>
    <UACurrentWords xmlns="4873beb7-5857-4685-be1f-d57550cc96cc">0</UACurrentWords>
    <UALocRecommendation xmlns="4873beb7-5857-4685-be1f-d57550cc96cc">Localize</UALocRecommendation>
    <IsDeleted xmlns="4873beb7-5857-4685-be1f-d57550cc96cc">false</IsDeleted>
    <UANotes xmlns="4873beb7-5857-4685-be1f-d57550cc96cc">online only</UANotes>
    <TemplateStatus xmlns="4873beb7-5857-4685-be1f-d57550cc96cc">Complete</TemplateStatus>
    <ShowIn xmlns="4873beb7-5857-4685-be1f-d57550cc96cc" xsi:nil="true"/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TP010165961</AssetId>
    <TPApplication xmlns="4873beb7-5857-4685-be1f-d57550cc96cc">PowerPoint</TPApplication>
    <TPLaunchHelpLink xmlns="4873beb7-5857-4685-be1f-d57550cc96cc" xsi:nil="true"/>
    <IntlLocPriority xmlns="4873beb7-5857-4685-be1f-d57550cc96cc" xsi:nil="true"/>
    <CrawlForDependencies xmlns="4873beb7-5857-4685-be1f-d57550cc96cc">false</CrawlForDependencies>
    <IntlLangReviewer xmlns="4873beb7-5857-4685-be1f-d57550cc96cc" xsi:nil="true"/>
    <HandoffToMSDN xmlns="4873beb7-5857-4685-be1f-d57550cc96cc" xsi:nil="true"/>
    <PlannedPubDate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2003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117203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16FA04B0-9667-4FF1-BC56-1AE96E42E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2178E4-2F0C-4A34-8B52-79BAFAEA7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15B27-2AD3-458D-AC84-D691EEA727AB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577</Words>
  <Application>Microsoft Macintosh PowerPoint</Application>
  <PresentationFormat>On-screen Show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Fighting for Weighted Student Funding in 2017    PowerPoint presentation courtesy of Educate Nevada Now,  Powered by the Rogers Foundation</vt:lpstr>
      <vt:lpstr>Weighted Funding</vt:lpstr>
      <vt:lpstr>Task Force Recommendations</vt:lpstr>
      <vt:lpstr>SB 508, 2015 NV Legislature</vt:lpstr>
      <vt:lpstr>Winners and Losers</vt:lpstr>
      <vt:lpstr>Winners and Losers</vt:lpstr>
      <vt:lpstr>WHAT DO SPECIAL EDUCATION   PARENTS NEED From THIS BUDGET?</vt:lpstr>
      <vt:lpstr>WHAT DO GATE  PARENTS NEED From THIS BUDGET?</vt:lpstr>
      <vt:lpstr>WHAT DO POOR and WORKING   PARENTS NEED From THIS BUDGET?</vt:lpstr>
      <vt:lpstr>WHAT DO ELL PARENTS NEED From THIS BUDGET?</vt:lpstr>
      <vt:lpstr>Join us in the fight for public education!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Back-to-school presentation</dc:title>
  <dc:creator/>
  <cp:lastModifiedBy/>
  <cp:revision>1</cp:revision>
  <dcterms:created xsi:type="dcterms:W3CDTF">2006-08-30T21:42:26Z</dcterms:created>
  <dcterms:modified xsi:type="dcterms:W3CDTF">2017-02-13T17:14:17Z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79;#tpl120;#65;#zpp120;#419;#zpp140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